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4" r:id="rId4"/>
    <p:sldId id="265" r:id="rId5"/>
    <p:sldId id="266" r:id="rId6"/>
    <p:sldId id="272" r:id="rId7"/>
    <p:sldId id="261" r:id="rId8"/>
    <p:sldId id="27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23A1AA"/>
    <a:srgbClr val="D6F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7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BE44AC-7922-4922-803E-30D75FFAD788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B68FB7-8973-40BC-B7DD-8D2F3CFB41FD}">
      <dgm:prSet/>
      <dgm:spPr>
        <a:solidFill>
          <a:srgbClr val="008000"/>
        </a:solidFill>
        <a:ln>
          <a:noFill/>
        </a:ln>
      </dgm:spPr>
      <dgm:t>
        <a:bodyPr/>
        <a:lstStyle/>
        <a:p>
          <a:r>
            <a:rPr lang="en-GB" dirty="0"/>
            <a:t>Copyright</a:t>
          </a:r>
          <a:endParaRPr lang="en-US" dirty="0"/>
        </a:p>
      </dgm:t>
    </dgm:pt>
    <dgm:pt modelId="{C22C289F-7DA4-40D2-B26C-B2CBBB23EE27}" type="parTrans" cxnId="{B06AAD9C-A9BF-43AD-8E42-94EE873A75CA}">
      <dgm:prSet/>
      <dgm:spPr/>
      <dgm:t>
        <a:bodyPr/>
        <a:lstStyle/>
        <a:p>
          <a:endParaRPr lang="en-US"/>
        </a:p>
      </dgm:t>
    </dgm:pt>
    <dgm:pt modelId="{06101776-0B93-4EB9-BFEC-C801FE9F5D6A}" type="sibTrans" cxnId="{B06AAD9C-A9BF-43AD-8E42-94EE873A75CA}">
      <dgm:prSet/>
      <dgm:spPr/>
      <dgm:t>
        <a:bodyPr/>
        <a:lstStyle/>
        <a:p>
          <a:endParaRPr lang="en-US"/>
        </a:p>
      </dgm:t>
    </dgm:pt>
    <dgm:pt modelId="{381A0BF9-231C-4DBC-ACC1-0F518AA0332C}">
      <dgm:prSet/>
      <dgm:spPr>
        <a:solidFill>
          <a:srgbClr val="008000"/>
        </a:solidFill>
        <a:ln>
          <a:noFill/>
        </a:ln>
      </dgm:spPr>
      <dgm:t>
        <a:bodyPr/>
        <a:lstStyle/>
        <a:p>
          <a:r>
            <a:rPr lang="en-GB" dirty="0"/>
            <a:t>Related rights</a:t>
          </a:r>
          <a:endParaRPr lang="en-US" dirty="0"/>
        </a:p>
      </dgm:t>
    </dgm:pt>
    <dgm:pt modelId="{72E917A6-F367-4505-96F0-2CBD701C6393}" type="parTrans" cxnId="{3A3462AE-8DEE-4234-8EE4-CAF7208A6C2D}">
      <dgm:prSet/>
      <dgm:spPr/>
      <dgm:t>
        <a:bodyPr/>
        <a:lstStyle/>
        <a:p>
          <a:endParaRPr lang="en-US"/>
        </a:p>
      </dgm:t>
    </dgm:pt>
    <dgm:pt modelId="{20B374EB-732F-4FEC-809B-F54965CDC13C}" type="sibTrans" cxnId="{3A3462AE-8DEE-4234-8EE4-CAF7208A6C2D}">
      <dgm:prSet/>
      <dgm:spPr/>
      <dgm:t>
        <a:bodyPr/>
        <a:lstStyle/>
        <a:p>
          <a:endParaRPr lang="en-US"/>
        </a:p>
      </dgm:t>
    </dgm:pt>
    <dgm:pt modelId="{3A1A6457-2EB5-4A53-8314-0F3FE7D8928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noProof="1"/>
            <a:t>Performers</a:t>
          </a:r>
        </a:p>
      </dgm:t>
    </dgm:pt>
    <dgm:pt modelId="{440C8BA0-4B3B-41B4-A9E2-955C95547BF6}" type="parTrans" cxnId="{7B49FD91-95B1-4784-8329-F0FC0B2DE8E3}">
      <dgm:prSet/>
      <dgm:spPr/>
      <dgm:t>
        <a:bodyPr/>
        <a:lstStyle/>
        <a:p>
          <a:endParaRPr lang="en-US"/>
        </a:p>
      </dgm:t>
    </dgm:pt>
    <dgm:pt modelId="{8C213079-FE38-432B-A743-C3F749BB4BBA}" type="sibTrans" cxnId="{7B49FD91-95B1-4784-8329-F0FC0B2DE8E3}">
      <dgm:prSet/>
      <dgm:spPr/>
      <dgm:t>
        <a:bodyPr/>
        <a:lstStyle/>
        <a:p>
          <a:endParaRPr lang="en-US"/>
        </a:p>
      </dgm:t>
    </dgm:pt>
    <dgm:pt modelId="{A827023D-89DB-4FBA-8C0F-88BD097E45E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noProof="1"/>
            <a:t>Phonogram producers</a:t>
          </a:r>
        </a:p>
      </dgm:t>
    </dgm:pt>
    <dgm:pt modelId="{9FF3EA78-A34C-4BA4-9E26-8FF1BC276F0F}" type="parTrans" cxnId="{94AFCA7E-8870-44E5-B21B-D8660A912F05}">
      <dgm:prSet/>
      <dgm:spPr/>
      <dgm:t>
        <a:bodyPr/>
        <a:lstStyle/>
        <a:p>
          <a:endParaRPr lang="en-US"/>
        </a:p>
      </dgm:t>
    </dgm:pt>
    <dgm:pt modelId="{5A244A5B-0F33-4210-90E3-F5B921A797B9}" type="sibTrans" cxnId="{94AFCA7E-8870-44E5-B21B-D8660A912F05}">
      <dgm:prSet/>
      <dgm:spPr/>
      <dgm:t>
        <a:bodyPr/>
        <a:lstStyle/>
        <a:p>
          <a:endParaRPr lang="en-US"/>
        </a:p>
      </dgm:t>
    </dgm:pt>
    <dgm:pt modelId="{583D1CA3-CA1C-4FFB-AE64-E983FFA809F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noProof="1"/>
            <a:t>Video producers</a:t>
          </a:r>
        </a:p>
      </dgm:t>
    </dgm:pt>
    <dgm:pt modelId="{B4FB9B73-32E7-4527-A79E-E5FDC91D77DE}" type="parTrans" cxnId="{71A779E6-2518-4727-A355-2C1873A18392}">
      <dgm:prSet/>
      <dgm:spPr/>
      <dgm:t>
        <a:bodyPr/>
        <a:lstStyle/>
        <a:p>
          <a:endParaRPr lang="en-US"/>
        </a:p>
      </dgm:t>
    </dgm:pt>
    <dgm:pt modelId="{72C089A4-B82A-41FB-A8C9-EB83B727F101}" type="sibTrans" cxnId="{71A779E6-2518-4727-A355-2C1873A18392}">
      <dgm:prSet/>
      <dgm:spPr/>
      <dgm:t>
        <a:bodyPr/>
        <a:lstStyle/>
        <a:p>
          <a:endParaRPr lang="en-US"/>
        </a:p>
      </dgm:t>
    </dgm:pt>
    <dgm:pt modelId="{DD5C12DF-8C68-47F4-8257-862BF48F62C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noProof="1"/>
            <a:t>Communication companies</a:t>
          </a:r>
        </a:p>
      </dgm:t>
    </dgm:pt>
    <dgm:pt modelId="{8B363B3B-B990-4720-9E8F-D84EC00D0962}" type="parTrans" cxnId="{758E9A07-111D-4BE9-A18F-E3A331153D44}">
      <dgm:prSet/>
      <dgm:spPr/>
      <dgm:t>
        <a:bodyPr/>
        <a:lstStyle/>
        <a:p>
          <a:endParaRPr lang="en-US"/>
        </a:p>
      </dgm:t>
    </dgm:pt>
    <dgm:pt modelId="{B1E72B00-9455-4CCB-B6BF-9D5E57084F00}" type="sibTrans" cxnId="{758E9A07-111D-4BE9-A18F-E3A331153D44}">
      <dgm:prSet/>
      <dgm:spPr/>
      <dgm:t>
        <a:bodyPr/>
        <a:lstStyle/>
        <a:p>
          <a:endParaRPr lang="en-US"/>
        </a:p>
      </dgm:t>
    </dgm:pt>
    <dgm:pt modelId="{C86F61A7-D37C-4307-8754-2C311E799F8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noProof="1"/>
            <a:t>Audiovisual</a:t>
          </a:r>
        </a:p>
      </dgm:t>
    </dgm:pt>
    <dgm:pt modelId="{3ACDDF8D-990F-47F6-8C39-5B24DBBAA64B}" type="parTrans" cxnId="{7FD331B5-B061-40E8-B709-3E574762182E}">
      <dgm:prSet/>
      <dgm:spPr/>
      <dgm:t>
        <a:bodyPr/>
        <a:lstStyle/>
        <a:p>
          <a:endParaRPr lang="en-US"/>
        </a:p>
      </dgm:t>
    </dgm:pt>
    <dgm:pt modelId="{2490042F-8A36-4C2B-8C2A-D5B0BA4D14E7}" type="sibTrans" cxnId="{7FD331B5-B061-40E8-B709-3E574762182E}">
      <dgm:prSet/>
      <dgm:spPr/>
      <dgm:t>
        <a:bodyPr/>
        <a:lstStyle/>
        <a:p>
          <a:endParaRPr lang="en-US"/>
        </a:p>
      </dgm:t>
    </dgm:pt>
    <dgm:pt modelId="{A7DF5220-B392-480A-A5AE-2BEFDB34331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noProof="1"/>
            <a:t>Press publishers</a:t>
          </a:r>
        </a:p>
      </dgm:t>
    </dgm:pt>
    <dgm:pt modelId="{759E270A-6BF3-4864-9D8B-BBACBA864AA5}" type="parTrans" cxnId="{BD58B1B2-57DA-4AF2-92B6-63CA4608E131}">
      <dgm:prSet/>
      <dgm:spPr/>
      <dgm:t>
        <a:bodyPr/>
        <a:lstStyle/>
        <a:p>
          <a:endParaRPr lang="en-US"/>
        </a:p>
      </dgm:t>
    </dgm:pt>
    <dgm:pt modelId="{BECA1FD2-9617-4B3D-8CBE-74AA52AB46B2}" type="sibTrans" cxnId="{BD58B1B2-57DA-4AF2-92B6-63CA4608E131}">
      <dgm:prSet/>
      <dgm:spPr/>
      <dgm:t>
        <a:bodyPr/>
        <a:lstStyle/>
        <a:p>
          <a:endParaRPr lang="en-US"/>
        </a:p>
      </dgm:t>
    </dgm:pt>
    <dgm:pt modelId="{594ADC2A-9836-42A0-BE9D-8CAA3D0923A9}">
      <dgm:prSet/>
      <dgm:spPr>
        <a:solidFill>
          <a:srgbClr val="008000"/>
        </a:solidFill>
        <a:ln>
          <a:noFill/>
        </a:ln>
      </dgm:spPr>
      <dgm:t>
        <a:bodyPr/>
        <a:lstStyle/>
        <a:p>
          <a:r>
            <a:rPr lang="en-US" dirty="0"/>
            <a:t>Sui generis rights for producers </a:t>
          </a:r>
        </a:p>
        <a:p>
          <a:r>
            <a:rPr lang="en-US" dirty="0"/>
            <a:t>of databases</a:t>
          </a:r>
        </a:p>
      </dgm:t>
    </dgm:pt>
    <dgm:pt modelId="{D8115878-BE59-4898-9150-1C9AA3D1ED9A}" type="parTrans" cxnId="{FBA9E1B0-9F98-4D5E-A4F2-21EFF0E21A40}">
      <dgm:prSet/>
      <dgm:spPr/>
      <dgm:t>
        <a:bodyPr/>
        <a:lstStyle/>
        <a:p>
          <a:endParaRPr lang="en-US"/>
        </a:p>
      </dgm:t>
    </dgm:pt>
    <dgm:pt modelId="{B49BF1D0-A5A3-4CA3-81C8-4D19BDB07673}" type="sibTrans" cxnId="{FBA9E1B0-9F98-4D5E-A4F2-21EFF0E21A40}">
      <dgm:prSet/>
      <dgm:spPr/>
      <dgm:t>
        <a:bodyPr/>
        <a:lstStyle/>
        <a:p>
          <a:endParaRPr lang="en-US"/>
        </a:p>
      </dgm:t>
    </dgm:pt>
    <dgm:pt modelId="{8BBBBFC4-316D-4D85-B53A-1ABA1658D5A9}" type="pres">
      <dgm:prSet presAssocID="{80BE44AC-7922-4922-803E-30D75FFAD7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6AE5C5-BFB9-4F91-AE2A-219A065039FC}" type="pres">
      <dgm:prSet presAssocID="{5EB68FB7-8973-40BC-B7DD-8D2F3CFB41FD}" presName="parentLin" presStyleCnt="0"/>
      <dgm:spPr/>
    </dgm:pt>
    <dgm:pt modelId="{0180A6EB-3B21-415E-B77C-170F6E31871D}" type="pres">
      <dgm:prSet presAssocID="{5EB68FB7-8973-40BC-B7DD-8D2F3CFB41F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A99B9BB-B01A-45F4-A3F4-1A29EE539309}" type="pres">
      <dgm:prSet presAssocID="{5EB68FB7-8973-40BC-B7DD-8D2F3CFB41F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12D11-28B0-4067-A945-F7E2B60E7673}" type="pres">
      <dgm:prSet presAssocID="{5EB68FB7-8973-40BC-B7DD-8D2F3CFB41FD}" presName="negativeSpace" presStyleCnt="0"/>
      <dgm:spPr/>
    </dgm:pt>
    <dgm:pt modelId="{2523BA4E-653B-4CF1-A989-B890F6B35A5F}" type="pres">
      <dgm:prSet presAssocID="{5EB68FB7-8973-40BC-B7DD-8D2F3CFB41FD}" presName="childText" presStyleLbl="conFgAcc1" presStyleIdx="0" presStyleCnt="3" custScaleX="81327">
        <dgm:presLayoutVars>
          <dgm:bulletEnabled val="1"/>
        </dgm:presLayoutVars>
      </dgm:prSet>
      <dgm:spPr/>
    </dgm:pt>
    <dgm:pt modelId="{8C566F46-BC5E-444D-BD42-122B1E589297}" type="pres">
      <dgm:prSet presAssocID="{06101776-0B93-4EB9-BFEC-C801FE9F5D6A}" presName="spaceBetweenRectangles" presStyleCnt="0"/>
      <dgm:spPr/>
    </dgm:pt>
    <dgm:pt modelId="{08F710CF-9AC6-4D51-91D3-B1E79642CE39}" type="pres">
      <dgm:prSet presAssocID="{381A0BF9-231C-4DBC-ACC1-0F518AA0332C}" presName="parentLin" presStyleCnt="0"/>
      <dgm:spPr/>
    </dgm:pt>
    <dgm:pt modelId="{FE6229BE-128F-4356-8C95-7521DF7A34CD}" type="pres">
      <dgm:prSet presAssocID="{381A0BF9-231C-4DBC-ACC1-0F518AA0332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E3B3B5F-F244-44B4-9606-FA99C5813309}" type="pres">
      <dgm:prSet presAssocID="{381A0BF9-231C-4DBC-ACC1-0F518AA0332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EDAAC-6DBD-44F5-A989-B1E70766F47F}" type="pres">
      <dgm:prSet presAssocID="{381A0BF9-231C-4DBC-ACC1-0F518AA0332C}" presName="negativeSpace" presStyleCnt="0"/>
      <dgm:spPr/>
    </dgm:pt>
    <dgm:pt modelId="{26763443-4A62-4F31-8C7C-834DE0E92A9E}" type="pres">
      <dgm:prSet presAssocID="{381A0BF9-231C-4DBC-ACC1-0F518AA0332C}" presName="childText" presStyleLbl="conFgAcc1" presStyleIdx="1" presStyleCnt="3" custScaleX="82706" custLinFactNeighborX="-3735" custLinFactNeighborY="87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6A732-3225-47B6-AC25-AF1A1D665247}" type="pres">
      <dgm:prSet presAssocID="{20B374EB-732F-4FEC-809B-F54965CDC13C}" presName="spaceBetweenRectangles" presStyleCnt="0"/>
      <dgm:spPr/>
    </dgm:pt>
    <dgm:pt modelId="{1ED904C0-2CE1-429D-BA91-BEC6A894A3FB}" type="pres">
      <dgm:prSet presAssocID="{594ADC2A-9836-42A0-BE9D-8CAA3D0923A9}" presName="parentLin" presStyleCnt="0"/>
      <dgm:spPr/>
    </dgm:pt>
    <dgm:pt modelId="{3F41B889-F302-4756-B5EF-F0F0A2C3D46B}" type="pres">
      <dgm:prSet presAssocID="{594ADC2A-9836-42A0-BE9D-8CAA3D0923A9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B95FC6C-CB70-412D-B823-405764A64496}" type="pres">
      <dgm:prSet presAssocID="{594ADC2A-9836-42A0-BE9D-8CAA3D0923A9}" presName="parentText" presStyleLbl="node1" presStyleIdx="2" presStyleCnt="3" custScaleY="176357" custLinFactNeighborX="5856" custLinFactNeighborY="141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1C1F9-E8F4-40A2-BB84-3132C076E674}" type="pres">
      <dgm:prSet presAssocID="{594ADC2A-9836-42A0-BE9D-8CAA3D0923A9}" presName="negativeSpace" presStyleCnt="0"/>
      <dgm:spPr/>
    </dgm:pt>
    <dgm:pt modelId="{35B0303D-6592-4ECD-A922-B7A8D2A23A3A}" type="pres">
      <dgm:prSet presAssocID="{594ADC2A-9836-42A0-BE9D-8CAA3D0923A9}" presName="childText" presStyleLbl="conFgAcc1" presStyleIdx="2" presStyleCnt="3" custScaleX="81911" custLinFactNeighborX="-298" custLinFactNeighborY="45244">
        <dgm:presLayoutVars>
          <dgm:bulletEnabled val="1"/>
        </dgm:presLayoutVars>
      </dgm:prSet>
      <dgm:spPr/>
    </dgm:pt>
  </dgm:ptLst>
  <dgm:cxnLst>
    <dgm:cxn modelId="{5F987708-DA15-46CC-B21F-2394C54DF020}" type="presOf" srcId="{381A0BF9-231C-4DBC-ACC1-0F518AA0332C}" destId="{AE3B3B5F-F244-44B4-9606-FA99C5813309}" srcOrd="1" destOrd="0" presId="urn:microsoft.com/office/officeart/2005/8/layout/list1"/>
    <dgm:cxn modelId="{71A779E6-2518-4727-A355-2C1873A18392}" srcId="{381A0BF9-231C-4DBC-ACC1-0F518AA0332C}" destId="{583D1CA3-CA1C-4FFB-AE64-E983FFA809F8}" srcOrd="2" destOrd="0" parTransId="{B4FB9B73-32E7-4527-A79E-E5FDC91D77DE}" sibTransId="{72C089A4-B82A-41FB-A8C9-EB83B727F101}"/>
    <dgm:cxn modelId="{02606694-BCD5-4358-A1CF-DD5478C22C9B}" type="presOf" srcId="{5EB68FB7-8973-40BC-B7DD-8D2F3CFB41FD}" destId="{0180A6EB-3B21-415E-B77C-170F6E31871D}" srcOrd="0" destOrd="0" presId="urn:microsoft.com/office/officeart/2005/8/layout/list1"/>
    <dgm:cxn modelId="{94AFCA7E-8870-44E5-B21B-D8660A912F05}" srcId="{381A0BF9-231C-4DBC-ACC1-0F518AA0332C}" destId="{A827023D-89DB-4FBA-8C0F-88BD097E45E6}" srcOrd="1" destOrd="0" parTransId="{9FF3EA78-A34C-4BA4-9E26-8FF1BC276F0F}" sibTransId="{5A244A5B-0F33-4210-90E3-F5B921A797B9}"/>
    <dgm:cxn modelId="{406795C6-EC04-4D73-9C52-55FA0689E275}" type="presOf" srcId="{C86F61A7-D37C-4307-8754-2C311E799F8E}" destId="{26763443-4A62-4F31-8C7C-834DE0E92A9E}" srcOrd="0" destOrd="4" presId="urn:microsoft.com/office/officeart/2005/8/layout/list1"/>
    <dgm:cxn modelId="{3B886F28-2051-485E-99A6-1F302F2096B1}" type="presOf" srcId="{583D1CA3-CA1C-4FFB-AE64-E983FFA809F8}" destId="{26763443-4A62-4F31-8C7C-834DE0E92A9E}" srcOrd="0" destOrd="2" presId="urn:microsoft.com/office/officeart/2005/8/layout/list1"/>
    <dgm:cxn modelId="{758E9A07-111D-4BE9-A18F-E3A331153D44}" srcId="{381A0BF9-231C-4DBC-ACC1-0F518AA0332C}" destId="{DD5C12DF-8C68-47F4-8257-862BF48F62C4}" srcOrd="3" destOrd="0" parTransId="{8B363B3B-B990-4720-9E8F-D84EC00D0962}" sibTransId="{B1E72B00-9455-4CCB-B6BF-9D5E57084F00}"/>
    <dgm:cxn modelId="{8F400ECE-48E5-43C9-BE53-B70A44208433}" type="presOf" srcId="{A827023D-89DB-4FBA-8C0F-88BD097E45E6}" destId="{26763443-4A62-4F31-8C7C-834DE0E92A9E}" srcOrd="0" destOrd="1" presId="urn:microsoft.com/office/officeart/2005/8/layout/list1"/>
    <dgm:cxn modelId="{7B49FD91-95B1-4784-8329-F0FC0B2DE8E3}" srcId="{381A0BF9-231C-4DBC-ACC1-0F518AA0332C}" destId="{3A1A6457-2EB5-4A53-8314-0F3FE7D8928F}" srcOrd="0" destOrd="0" parTransId="{440C8BA0-4B3B-41B4-A9E2-955C95547BF6}" sibTransId="{8C213079-FE38-432B-A743-C3F749BB4BBA}"/>
    <dgm:cxn modelId="{3A3462AE-8DEE-4234-8EE4-CAF7208A6C2D}" srcId="{80BE44AC-7922-4922-803E-30D75FFAD788}" destId="{381A0BF9-231C-4DBC-ACC1-0F518AA0332C}" srcOrd="1" destOrd="0" parTransId="{72E917A6-F367-4505-96F0-2CBD701C6393}" sibTransId="{20B374EB-732F-4FEC-809B-F54965CDC13C}"/>
    <dgm:cxn modelId="{DA5A66EC-0987-423C-9274-022AF2760102}" type="presOf" srcId="{381A0BF9-231C-4DBC-ACC1-0F518AA0332C}" destId="{FE6229BE-128F-4356-8C95-7521DF7A34CD}" srcOrd="0" destOrd="0" presId="urn:microsoft.com/office/officeart/2005/8/layout/list1"/>
    <dgm:cxn modelId="{C2C0926F-2607-4C6D-AA3D-3A71D74A9269}" type="presOf" srcId="{594ADC2A-9836-42A0-BE9D-8CAA3D0923A9}" destId="{EB95FC6C-CB70-412D-B823-405764A64496}" srcOrd="1" destOrd="0" presId="urn:microsoft.com/office/officeart/2005/8/layout/list1"/>
    <dgm:cxn modelId="{076AD5D3-8B8F-4255-BAD4-4B9C807F44AD}" type="presOf" srcId="{A7DF5220-B392-480A-A5AE-2BEFDB34331E}" destId="{26763443-4A62-4F31-8C7C-834DE0E92A9E}" srcOrd="0" destOrd="5" presId="urn:microsoft.com/office/officeart/2005/8/layout/list1"/>
    <dgm:cxn modelId="{FBA9E1B0-9F98-4D5E-A4F2-21EFF0E21A40}" srcId="{80BE44AC-7922-4922-803E-30D75FFAD788}" destId="{594ADC2A-9836-42A0-BE9D-8CAA3D0923A9}" srcOrd="2" destOrd="0" parTransId="{D8115878-BE59-4898-9150-1C9AA3D1ED9A}" sibTransId="{B49BF1D0-A5A3-4CA3-81C8-4D19BDB07673}"/>
    <dgm:cxn modelId="{672230A7-5672-4AF8-B901-343AF74FE447}" type="presOf" srcId="{594ADC2A-9836-42A0-BE9D-8CAA3D0923A9}" destId="{3F41B889-F302-4756-B5EF-F0F0A2C3D46B}" srcOrd="0" destOrd="0" presId="urn:microsoft.com/office/officeart/2005/8/layout/list1"/>
    <dgm:cxn modelId="{B06AAD9C-A9BF-43AD-8E42-94EE873A75CA}" srcId="{80BE44AC-7922-4922-803E-30D75FFAD788}" destId="{5EB68FB7-8973-40BC-B7DD-8D2F3CFB41FD}" srcOrd="0" destOrd="0" parTransId="{C22C289F-7DA4-40D2-B26C-B2CBBB23EE27}" sibTransId="{06101776-0B93-4EB9-BFEC-C801FE9F5D6A}"/>
    <dgm:cxn modelId="{4B2802D8-99F3-4A5B-81FB-C092543906C7}" type="presOf" srcId="{80BE44AC-7922-4922-803E-30D75FFAD788}" destId="{8BBBBFC4-316D-4D85-B53A-1ABA1658D5A9}" srcOrd="0" destOrd="0" presId="urn:microsoft.com/office/officeart/2005/8/layout/list1"/>
    <dgm:cxn modelId="{5DE1D8B2-9952-423F-8892-7E25C97836A0}" type="presOf" srcId="{5EB68FB7-8973-40BC-B7DD-8D2F3CFB41FD}" destId="{BA99B9BB-B01A-45F4-A3F4-1A29EE539309}" srcOrd="1" destOrd="0" presId="urn:microsoft.com/office/officeart/2005/8/layout/list1"/>
    <dgm:cxn modelId="{D0E2F4CE-8990-4129-A639-1C3BC21EB221}" type="presOf" srcId="{3A1A6457-2EB5-4A53-8314-0F3FE7D8928F}" destId="{26763443-4A62-4F31-8C7C-834DE0E92A9E}" srcOrd="0" destOrd="0" presId="urn:microsoft.com/office/officeart/2005/8/layout/list1"/>
    <dgm:cxn modelId="{4793F274-C3D3-4E45-8F3F-CF40FF28E2FB}" type="presOf" srcId="{DD5C12DF-8C68-47F4-8257-862BF48F62C4}" destId="{26763443-4A62-4F31-8C7C-834DE0E92A9E}" srcOrd="0" destOrd="3" presId="urn:microsoft.com/office/officeart/2005/8/layout/list1"/>
    <dgm:cxn modelId="{7FD331B5-B061-40E8-B709-3E574762182E}" srcId="{381A0BF9-231C-4DBC-ACC1-0F518AA0332C}" destId="{C86F61A7-D37C-4307-8754-2C311E799F8E}" srcOrd="4" destOrd="0" parTransId="{3ACDDF8D-990F-47F6-8C39-5B24DBBAA64B}" sibTransId="{2490042F-8A36-4C2B-8C2A-D5B0BA4D14E7}"/>
    <dgm:cxn modelId="{BD58B1B2-57DA-4AF2-92B6-63CA4608E131}" srcId="{381A0BF9-231C-4DBC-ACC1-0F518AA0332C}" destId="{A7DF5220-B392-480A-A5AE-2BEFDB34331E}" srcOrd="5" destOrd="0" parTransId="{759E270A-6BF3-4864-9D8B-BBACBA864AA5}" sibTransId="{BECA1FD2-9617-4B3D-8CBE-74AA52AB46B2}"/>
    <dgm:cxn modelId="{4D110908-C521-46D8-9B6E-F4BCE0A731E3}" type="presParOf" srcId="{8BBBBFC4-316D-4D85-B53A-1ABA1658D5A9}" destId="{AC6AE5C5-BFB9-4F91-AE2A-219A065039FC}" srcOrd="0" destOrd="0" presId="urn:microsoft.com/office/officeart/2005/8/layout/list1"/>
    <dgm:cxn modelId="{5EC2B15D-F01B-49AC-9B7E-1D73A99631EB}" type="presParOf" srcId="{AC6AE5C5-BFB9-4F91-AE2A-219A065039FC}" destId="{0180A6EB-3B21-415E-B77C-170F6E31871D}" srcOrd="0" destOrd="0" presId="urn:microsoft.com/office/officeart/2005/8/layout/list1"/>
    <dgm:cxn modelId="{FA7E4004-625B-4F05-ADCB-4ED87A401CD2}" type="presParOf" srcId="{AC6AE5C5-BFB9-4F91-AE2A-219A065039FC}" destId="{BA99B9BB-B01A-45F4-A3F4-1A29EE539309}" srcOrd="1" destOrd="0" presId="urn:microsoft.com/office/officeart/2005/8/layout/list1"/>
    <dgm:cxn modelId="{1D2BAF3B-5A5D-4A7D-9681-0FF6C54CCBAC}" type="presParOf" srcId="{8BBBBFC4-316D-4D85-B53A-1ABA1658D5A9}" destId="{A8512D11-28B0-4067-A945-F7E2B60E7673}" srcOrd="1" destOrd="0" presId="urn:microsoft.com/office/officeart/2005/8/layout/list1"/>
    <dgm:cxn modelId="{8A4E59B2-AC0A-46B9-BB3C-A698E4CF13FD}" type="presParOf" srcId="{8BBBBFC4-316D-4D85-B53A-1ABA1658D5A9}" destId="{2523BA4E-653B-4CF1-A989-B890F6B35A5F}" srcOrd="2" destOrd="0" presId="urn:microsoft.com/office/officeart/2005/8/layout/list1"/>
    <dgm:cxn modelId="{FDB43E83-1E2F-49AD-860F-7B3815818555}" type="presParOf" srcId="{8BBBBFC4-316D-4D85-B53A-1ABA1658D5A9}" destId="{8C566F46-BC5E-444D-BD42-122B1E589297}" srcOrd="3" destOrd="0" presId="urn:microsoft.com/office/officeart/2005/8/layout/list1"/>
    <dgm:cxn modelId="{E2552F16-9F1B-4BE4-AD73-DE624FC3DC18}" type="presParOf" srcId="{8BBBBFC4-316D-4D85-B53A-1ABA1658D5A9}" destId="{08F710CF-9AC6-4D51-91D3-B1E79642CE39}" srcOrd="4" destOrd="0" presId="urn:microsoft.com/office/officeart/2005/8/layout/list1"/>
    <dgm:cxn modelId="{DF863611-45A2-47A3-8F69-607E248CC485}" type="presParOf" srcId="{08F710CF-9AC6-4D51-91D3-B1E79642CE39}" destId="{FE6229BE-128F-4356-8C95-7521DF7A34CD}" srcOrd="0" destOrd="0" presId="urn:microsoft.com/office/officeart/2005/8/layout/list1"/>
    <dgm:cxn modelId="{E8E89D11-BFB2-4224-81F9-59B8E15B7DB7}" type="presParOf" srcId="{08F710CF-9AC6-4D51-91D3-B1E79642CE39}" destId="{AE3B3B5F-F244-44B4-9606-FA99C5813309}" srcOrd="1" destOrd="0" presId="urn:microsoft.com/office/officeart/2005/8/layout/list1"/>
    <dgm:cxn modelId="{48BA08FE-65DB-4392-A6CA-5579762E76B7}" type="presParOf" srcId="{8BBBBFC4-316D-4D85-B53A-1ABA1658D5A9}" destId="{719EDAAC-6DBD-44F5-A989-B1E70766F47F}" srcOrd="5" destOrd="0" presId="urn:microsoft.com/office/officeart/2005/8/layout/list1"/>
    <dgm:cxn modelId="{127CF5C9-6B2F-4558-966A-2E9188BBCA01}" type="presParOf" srcId="{8BBBBFC4-316D-4D85-B53A-1ABA1658D5A9}" destId="{26763443-4A62-4F31-8C7C-834DE0E92A9E}" srcOrd="6" destOrd="0" presId="urn:microsoft.com/office/officeart/2005/8/layout/list1"/>
    <dgm:cxn modelId="{67EE4FF0-9AD2-445F-B401-C56B82B5FC39}" type="presParOf" srcId="{8BBBBFC4-316D-4D85-B53A-1ABA1658D5A9}" destId="{E846A732-3225-47B6-AC25-AF1A1D665247}" srcOrd="7" destOrd="0" presId="urn:microsoft.com/office/officeart/2005/8/layout/list1"/>
    <dgm:cxn modelId="{DD5C2ABC-7A0B-420E-8161-0BDE0BBF31D6}" type="presParOf" srcId="{8BBBBFC4-316D-4D85-B53A-1ABA1658D5A9}" destId="{1ED904C0-2CE1-429D-BA91-BEC6A894A3FB}" srcOrd="8" destOrd="0" presId="urn:microsoft.com/office/officeart/2005/8/layout/list1"/>
    <dgm:cxn modelId="{DF852A21-1C08-4372-817A-5271DC722162}" type="presParOf" srcId="{1ED904C0-2CE1-429D-BA91-BEC6A894A3FB}" destId="{3F41B889-F302-4756-B5EF-F0F0A2C3D46B}" srcOrd="0" destOrd="0" presId="urn:microsoft.com/office/officeart/2005/8/layout/list1"/>
    <dgm:cxn modelId="{818872D5-6FC1-4074-A198-05FED4D1DFAF}" type="presParOf" srcId="{1ED904C0-2CE1-429D-BA91-BEC6A894A3FB}" destId="{EB95FC6C-CB70-412D-B823-405764A64496}" srcOrd="1" destOrd="0" presId="urn:microsoft.com/office/officeart/2005/8/layout/list1"/>
    <dgm:cxn modelId="{28E668B7-B20C-4E8E-8F55-6C6493FFB13D}" type="presParOf" srcId="{8BBBBFC4-316D-4D85-B53A-1ABA1658D5A9}" destId="{1641C1F9-E8F4-40A2-BB84-3132C076E674}" srcOrd="9" destOrd="0" presId="urn:microsoft.com/office/officeart/2005/8/layout/list1"/>
    <dgm:cxn modelId="{52B04AF4-16BA-4764-9DC6-97A868FDA27B}" type="presParOf" srcId="{8BBBBFC4-316D-4D85-B53A-1ABA1658D5A9}" destId="{35B0303D-6592-4ECD-A922-B7A8D2A23A3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9C47E9-317A-4321-93CE-181CD62340F2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CCA5B4-FB0E-4D6E-A1DE-CF389978E043}">
      <dgm:prSet phldrT="[Text]"/>
      <dgm:spPr>
        <a:solidFill>
          <a:srgbClr val="008000"/>
        </a:solidFill>
        <a:ln>
          <a:noFill/>
        </a:ln>
      </dgm:spPr>
      <dgm:t>
        <a:bodyPr/>
        <a:lstStyle/>
        <a:p>
          <a:r>
            <a:rPr lang="en-US" dirty="0"/>
            <a:t>Rights for technical or industrial innovations</a:t>
          </a:r>
        </a:p>
      </dgm:t>
    </dgm:pt>
    <dgm:pt modelId="{9CA7B6AC-5C8F-4328-AFDB-84F99EF1B3FA}" type="parTrans" cxnId="{596041B1-1788-40E6-9176-830908F35A5B}">
      <dgm:prSet/>
      <dgm:spPr/>
      <dgm:t>
        <a:bodyPr/>
        <a:lstStyle/>
        <a:p>
          <a:endParaRPr lang="en-US"/>
        </a:p>
      </dgm:t>
    </dgm:pt>
    <dgm:pt modelId="{A870B127-BDEF-44B1-94DA-07557A958ADC}" type="sibTrans" cxnId="{596041B1-1788-40E6-9176-830908F35A5B}">
      <dgm:prSet/>
      <dgm:spPr/>
      <dgm:t>
        <a:bodyPr/>
        <a:lstStyle/>
        <a:p>
          <a:endParaRPr lang="en-US"/>
        </a:p>
      </dgm:t>
    </dgm:pt>
    <dgm:pt modelId="{AFF6C5FA-31FC-4333-B04C-023FC1A420FC}">
      <dgm:prSet phldrT="[Text]"/>
      <dgm:spPr>
        <a:solidFill>
          <a:srgbClr val="008000"/>
        </a:solidFill>
        <a:ln>
          <a:noFill/>
        </a:ln>
      </dgm:spPr>
      <dgm:t>
        <a:bodyPr/>
        <a:lstStyle/>
        <a:p>
          <a:r>
            <a:rPr lang="en-US" dirty="0"/>
            <a:t>Rights relating to distinctive rights</a:t>
          </a:r>
        </a:p>
      </dgm:t>
    </dgm:pt>
    <dgm:pt modelId="{ACFFED71-850F-4BEC-AFE3-32BC3E7787C0}" type="parTrans" cxnId="{5DDBEFA1-64A1-4A9D-B28E-96BB8E3DC368}">
      <dgm:prSet/>
      <dgm:spPr/>
      <dgm:t>
        <a:bodyPr/>
        <a:lstStyle/>
        <a:p>
          <a:endParaRPr lang="en-US"/>
        </a:p>
      </dgm:t>
    </dgm:pt>
    <dgm:pt modelId="{3F639C80-EC4B-4E2C-8B10-4C0B09B1B190}" type="sibTrans" cxnId="{5DDBEFA1-64A1-4A9D-B28E-96BB8E3DC368}">
      <dgm:prSet/>
      <dgm:spPr/>
      <dgm:t>
        <a:bodyPr/>
        <a:lstStyle/>
        <a:p>
          <a:endParaRPr lang="en-US"/>
        </a:p>
      </dgm:t>
    </dgm:pt>
    <dgm:pt modelId="{5A711E5B-9012-4328-8FC3-038D929EBEF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/>
            <a:t>Designs</a:t>
          </a:r>
          <a:endParaRPr lang="en-US" dirty="0"/>
        </a:p>
      </dgm:t>
    </dgm:pt>
    <dgm:pt modelId="{1AB5EE30-FF4E-434C-B1C3-EDA135BA0244}" type="parTrans" cxnId="{A5609DAF-8AA2-441E-AD35-30519B8B65C4}">
      <dgm:prSet/>
      <dgm:spPr/>
      <dgm:t>
        <a:bodyPr/>
        <a:lstStyle/>
        <a:p>
          <a:endParaRPr lang="en-US"/>
        </a:p>
      </dgm:t>
    </dgm:pt>
    <dgm:pt modelId="{F90CDC67-3CA2-4085-AADE-FA972D6EE4A2}" type="sibTrans" cxnId="{A5609DAF-8AA2-441E-AD35-30519B8B65C4}">
      <dgm:prSet/>
      <dgm:spPr/>
      <dgm:t>
        <a:bodyPr/>
        <a:lstStyle/>
        <a:p>
          <a:endParaRPr lang="en-US"/>
        </a:p>
      </dgm:t>
    </dgm:pt>
    <dgm:pt modelId="{6A745002-897C-4FE2-9EA7-ADA19398C6F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dirty="0"/>
            <a:t>Patents</a:t>
          </a:r>
        </a:p>
      </dgm:t>
    </dgm:pt>
    <dgm:pt modelId="{4CA0901A-D08F-493C-969A-CA00D3BCC934}" type="parTrans" cxnId="{8A9FCE41-48D6-4D1B-9F4C-77758A5A2B78}">
      <dgm:prSet/>
      <dgm:spPr/>
      <dgm:t>
        <a:bodyPr/>
        <a:lstStyle/>
        <a:p>
          <a:endParaRPr lang="en-US"/>
        </a:p>
      </dgm:t>
    </dgm:pt>
    <dgm:pt modelId="{CF831047-2F66-4C36-B0A5-18BBD61B2D95}" type="sibTrans" cxnId="{8A9FCE41-48D6-4D1B-9F4C-77758A5A2B78}">
      <dgm:prSet/>
      <dgm:spPr/>
      <dgm:t>
        <a:bodyPr/>
        <a:lstStyle/>
        <a:p>
          <a:endParaRPr lang="en-US"/>
        </a:p>
      </dgm:t>
    </dgm:pt>
    <dgm:pt modelId="{D7D33722-3A4A-4861-94A9-66A0E0C0F11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dirty="0"/>
            <a:t>Semi-</a:t>
          </a:r>
          <a:r>
            <a:rPr lang="fr-FR" dirty="0" err="1"/>
            <a:t>conductor</a:t>
          </a:r>
          <a:r>
            <a:rPr lang="fr-FR" dirty="0"/>
            <a:t> topologies</a:t>
          </a:r>
        </a:p>
      </dgm:t>
    </dgm:pt>
    <dgm:pt modelId="{485BC90B-AB1C-4BCE-B7DC-334A9D7F69E0}" type="parTrans" cxnId="{578BC664-C10D-44E3-AC19-A35496F001BD}">
      <dgm:prSet/>
      <dgm:spPr/>
      <dgm:t>
        <a:bodyPr/>
        <a:lstStyle/>
        <a:p>
          <a:endParaRPr lang="en-US"/>
        </a:p>
      </dgm:t>
    </dgm:pt>
    <dgm:pt modelId="{A51880AD-D07F-4EAC-8F47-FC9FBB88EAF7}" type="sibTrans" cxnId="{578BC664-C10D-44E3-AC19-A35496F001BD}">
      <dgm:prSet/>
      <dgm:spPr/>
      <dgm:t>
        <a:bodyPr/>
        <a:lstStyle/>
        <a:p>
          <a:endParaRPr lang="en-US"/>
        </a:p>
      </dgm:t>
    </dgm:pt>
    <dgm:pt modelId="{EE990D00-78FA-4D9D-83E3-8283A27B5AE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dirty="0"/>
            <a:t>Plant </a:t>
          </a:r>
          <a:r>
            <a:rPr lang="fr-FR" dirty="0" err="1"/>
            <a:t>varieties</a:t>
          </a:r>
          <a:endParaRPr lang="fr-FR" dirty="0"/>
        </a:p>
      </dgm:t>
    </dgm:pt>
    <dgm:pt modelId="{20040810-1426-4B60-B59E-5C4E31B34A9D}" type="parTrans" cxnId="{DB493A27-CA99-4691-B40B-BDCF0B4D8D47}">
      <dgm:prSet/>
      <dgm:spPr/>
      <dgm:t>
        <a:bodyPr/>
        <a:lstStyle/>
        <a:p>
          <a:endParaRPr lang="en-US"/>
        </a:p>
      </dgm:t>
    </dgm:pt>
    <dgm:pt modelId="{08A03CA8-BCE8-4D74-B4A0-F663FFB8A3F0}" type="sibTrans" cxnId="{DB493A27-CA99-4691-B40B-BDCF0B4D8D47}">
      <dgm:prSet/>
      <dgm:spPr/>
      <dgm:t>
        <a:bodyPr/>
        <a:lstStyle/>
        <a:p>
          <a:endParaRPr lang="en-US"/>
        </a:p>
      </dgm:t>
    </dgm:pt>
    <dgm:pt modelId="{E9841121-0450-4289-BC73-84076834CC3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Trademarks of products or services
Geographical indications</a:t>
          </a:r>
        </a:p>
      </dgm:t>
    </dgm:pt>
    <dgm:pt modelId="{1FDB47AF-F535-4A13-88FD-3DC462562B7A}" type="parTrans" cxnId="{48E1F55C-1BDF-4AB4-B267-8C5F66F76D5A}">
      <dgm:prSet/>
      <dgm:spPr/>
      <dgm:t>
        <a:bodyPr/>
        <a:lstStyle/>
        <a:p>
          <a:endParaRPr lang="en-US"/>
        </a:p>
      </dgm:t>
    </dgm:pt>
    <dgm:pt modelId="{BD52ACC4-99A8-4222-8D83-D5BF7EFFA02B}" type="sibTrans" cxnId="{48E1F55C-1BDF-4AB4-B267-8C5F66F76D5A}">
      <dgm:prSet/>
      <dgm:spPr/>
      <dgm:t>
        <a:bodyPr/>
        <a:lstStyle/>
        <a:p>
          <a:endParaRPr lang="en-US"/>
        </a:p>
      </dgm:t>
    </dgm:pt>
    <dgm:pt modelId="{5E99DCE9-F4E3-4AE6-96BD-8B7A9A7F303D}" type="pres">
      <dgm:prSet presAssocID="{9A9C47E9-317A-4321-93CE-181CD62340F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155B5C-10F2-41A1-A63A-296EF88BC366}" type="pres">
      <dgm:prSet presAssocID="{FBCCA5B4-FB0E-4D6E-A1DE-CF389978E043}" presName="parentLin" presStyleCnt="0"/>
      <dgm:spPr/>
    </dgm:pt>
    <dgm:pt modelId="{194CDA45-A1C8-48BB-BDA1-A6EDCD939124}" type="pres">
      <dgm:prSet presAssocID="{FBCCA5B4-FB0E-4D6E-A1DE-CF389978E043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0BCC8985-1BE6-4123-B1CD-D8D2F178D201}" type="pres">
      <dgm:prSet presAssocID="{FBCCA5B4-FB0E-4D6E-A1DE-CF389978E043}" presName="parentText" presStyleLbl="node1" presStyleIdx="0" presStyleCnt="2" custScaleY="1756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C14E3-25A4-430B-A264-937963D047A0}" type="pres">
      <dgm:prSet presAssocID="{FBCCA5B4-FB0E-4D6E-A1DE-CF389978E043}" presName="negativeSpace" presStyleCnt="0"/>
      <dgm:spPr/>
    </dgm:pt>
    <dgm:pt modelId="{1FF5EBEC-0B71-4621-892A-CEF34786371D}" type="pres">
      <dgm:prSet presAssocID="{FBCCA5B4-FB0E-4D6E-A1DE-CF389978E043}" presName="childText" presStyleLbl="conFgAcc1" presStyleIdx="0" presStyleCnt="2" custScaleX="807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A21F9-71BA-437C-9330-D719B023B39D}" type="pres">
      <dgm:prSet presAssocID="{A870B127-BDEF-44B1-94DA-07557A958ADC}" presName="spaceBetweenRectangles" presStyleCnt="0"/>
      <dgm:spPr/>
    </dgm:pt>
    <dgm:pt modelId="{114A1699-D7DF-442C-81B7-B228CDBDCC19}" type="pres">
      <dgm:prSet presAssocID="{AFF6C5FA-31FC-4333-B04C-023FC1A420FC}" presName="parentLin" presStyleCnt="0"/>
      <dgm:spPr/>
    </dgm:pt>
    <dgm:pt modelId="{7AFB898B-BDF6-47F7-BAF7-61955F912BEF}" type="pres">
      <dgm:prSet presAssocID="{AFF6C5FA-31FC-4333-B04C-023FC1A420F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7331BC0-E12B-456E-BCE5-40C622FE7A03}" type="pres">
      <dgm:prSet presAssocID="{AFF6C5FA-31FC-4333-B04C-023FC1A420F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E9060-9138-4D5B-8772-AC2B54E936CA}" type="pres">
      <dgm:prSet presAssocID="{AFF6C5FA-31FC-4333-B04C-023FC1A420FC}" presName="negativeSpace" presStyleCnt="0"/>
      <dgm:spPr/>
    </dgm:pt>
    <dgm:pt modelId="{125D1E8F-4516-4334-8046-2DAFB2B170B6}" type="pres">
      <dgm:prSet presAssocID="{AFF6C5FA-31FC-4333-B04C-023FC1A420FC}" presName="childText" presStyleLbl="conFgAcc1" presStyleIdx="1" presStyleCnt="2" custScaleX="813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AC1C19-17A6-45E0-B3D3-E65F7F1B3BA3}" type="presOf" srcId="{EE990D00-78FA-4D9D-83E3-8283A27B5AEC}" destId="{1FF5EBEC-0B71-4621-892A-CEF34786371D}" srcOrd="0" destOrd="3" presId="urn:microsoft.com/office/officeart/2005/8/layout/list1"/>
    <dgm:cxn modelId="{578BC664-C10D-44E3-AC19-A35496F001BD}" srcId="{FBCCA5B4-FB0E-4D6E-A1DE-CF389978E043}" destId="{D7D33722-3A4A-4861-94A9-66A0E0C0F116}" srcOrd="2" destOrd="0" parTransId="{485BC90B-AB1C-4BCE-B7DC-334A9D7F69E0}" sibTransId="{A51880AD-D07F-4EAC-8F47-FC9FBB88EAF7}"/>
    <dgm:cxn modelId="{0354AB68-9E5F-4037-8331-8B26EEF8F6A8}" type="presOf" srcId="{E9841121-0450-4289-BC73-84076834CC38}" destId="{125D1E8F-4516-4334-8046-2DAFB2B170B6}" srcOrd="0" destOrd="0" presId="urn:microsoft.com/office/officeart/2005/8/layout/list1"/>
    <dgm:cxn modelId="{8A9FCE41-48D6-4D1B-9F4C-77758A5A2B78}" srcId="{FBCCA5B4-FB0E-4D6E-A1DE-CF389978E043}" destId="{6A745002-897C-4FE2-9EA7-ADA19398C6F8}" srcOrd="1" destOrd="0" parTransId="{4CA0901A-D08F-493C-969A-CA00D3BCC934}" sibTransId="{CF831047-2F66-4C36-B0A5-18BBD61B2D95}"/>
    <dgm:cxn modelId="{99A652CA-E42E-4501-8D18-9A3B1C4C9216}" type="presOf" srcId="{5A711E5B-9012-4328-8FC3-038D929EBEF9}" destId="{1FF5EBEC-0B71-4621-892A-CEF34786371D}" srcOrd="0" destOrd="0" presId="urn:microsoft.com/office/officeart/2005/8/layout/list1"/>
    <dgm:cxn modelId="{DB493A27-CA99-4691-B40B-BDCF0B4D8D47}" srcId="{FBCCA5B4-FB0E-4D6E-A1DE-CF389978E043}" destId="{EE990D00-78FA-4D9D-83E3-8283A27B5AEC}" srcOrd="3" destOrd="0" parTransId="{20040810-1426-4B60-B59E-5C4E31B34A9D}" sibTransId="{08A03CA8-BCE8-4D74-B4A0-F663FFB8A3F0}"/>
    <dgm:cxn modelId="{DA70D703-3A33-4061-93BD-78A80321C2F7}" type="presOf" srcId="{AFF6C5FA-31FC-4333-B04C-023FC1A420FC}" destId="{7AFB898B-BDF6-47F7-BAF7-61955F912BEF}" srcOrd="0" destOrd="0" presId="urn:microsoft.com/office/officeart/2005/8/layout/list1"/>
    <dgm:cxn modelId="{A656F66B-BE59-4CD8-96A3-16AC9F9C9165}" type="presOf" srcId="{6A745002-897C-4FE2-9EA7-ADA19398C6F8}" destId="{1FF5EBEC-0B71-4621-892A-CEF34786371D}" srcOrd="0" destOrd="1" presId="urn:microsoft.com/office/officeart/2005/8/layout/list1"/>
    <dgm:cxn modelId="{F7DC9566-1792-4345-851F-4DE2E1C0CDA8}" type="presOf" srcId="{9A9C47E9-317A-4321-93CE-181CD62340F2}" destId="{5E99DCE9-F4E3-4AE6-96BD-8B7A9A7F303D}" srcOrd="0" destOrd="0" presId="urn:microsoft.com/office/officeart/2005/8/layout/list1"/>
    <dgm:cxn modelId="{F75B1652-463B-4319-BB85-7CEB7FD0E1FF}" type="presOf" srcId="{FBCCA5B4-FB0E-4D6E-A1DE-CF389978E043}" destId="{0BCC8985-1BE6-4123-B1CD-D8D2F178D201}" srcOrd="1" destOrd="0" presId="urn:microsoft.com/office/officeart/2005/8/layout/list1"/>
    <dgm:cxn modelId="{79BCDC6B-DE47-43D0-84A8-FD1519F64B3C}" type="presOf" srcId="{FBCCA5B4-FB0E-4D6E-A1DE-CF389978E043}" destId="{194CDA45-A1C8-48BB-BDA1-A6EDCD939124}" srcOrd="0" destOrd="0" presId="urn:microsoft.com/office/officeart/2005/8/layout/list1"/>
    <dgm:cxn modelId="{48E1F55C-1BDF-4AB4-B267-8C5F66F76D5A}" srcId="{AFF6C5FA-31FC-4333-B04C-023FC1A420FC}" destId="{E9841121-0450-4289-BC73-84076834CC38}" srcOrd="0" destOrd="0" parTransId="{1FDB47AF-F535-4A13-88FD-3DC462562B7A}" sibTransId="{BD52ACC4-99A8-4222-8D83-D5BF7EFFA02B}"/>
    <dgm:cxn modelId="{547BD2CB-1D4F-4784-B7BC-B9D23200653D}" type="presOf" srcId="{AFF6C5FA-31FC-4333-B04C-023FC1A420FC}" destId="{37331BC0-E12B-456E-BCE5-40C622FE7A03}" srcOrd="1" destOrd="0" presId="urn:microsoft.com/office/officeart/2005/8/layout/list1"/>
    <dgm:cxn modelId="{A5609DAF-8AA2-441E-AD35-30519B8B65C4}" srcId="{FBCCA5B4-FB0E-4D6E-A1DE-CF389978E043}" destId="{5A711E5B-9012-4328-8FC3-038D929EBEF9}" srcOrd="0" destOrd="0" parTransId="{1AB5EE30-FF4E-434C-B1C3-EDA135BA0244}" sibTransId="{F90CDC67-3CA2-4085-AADE-FA972D6EE4A2}"/>
    <dgm:cxn modelId="{596041B1-1788-40E6-9176-830908F35A5B}" srcId="{9A9C47E9-317A-4321-93CE-181CD62340F2}" destId="{FBCCA5B4-FB0E-4D6E-A1DE-CF389978E043}" srcOrd="0" destOrd="0" parTransId="{9CA7B6AC-5C8F-4328-AFDB-84F99EF1B3FA}" sibTransId="{A870B127-BDEF-44B1-94DA-07557A958ADC}"/>
    <dgm:cxn modelId="{5DDBEFA1-64A1-4A9D-B28E-96BB8E3DC368}" srcId="{9A9C47E9-317A-4321-93CE-181CD62340F2}" destId="{AFF6C5FA-31FC-4333-B04C-023FC1A420FC}" srcOrd="1" destOrd="0" parTransId="{ACFFED71-850F-4BEC-AFE3-32BC3E7787C0}" sibTransId="{3F639C80-EC4B-4E2C-8B10-4C0B09B1B190}"/>
    <dgm:cxn modelId="{368F0D4A-3B38-4211-88FB-168523843B2C}" type="presOf" srcId="{D7D33722-3A4A-4861-94A9-66A0E0C0F116}" destId="{1FF5EBEC-0B71-4621-892A-CEF34786371D}" srcOrd="0" destOrd="2" presId="urn:microsoft.com/office/officeart/2005/8/layout/list1"/>
    <dgm:cxn modelId="{1D8F5B53-7E52-40DC-A9E4-D6D2DBA312F7}" type="presParOf" srcId="{5E99DCE9-F4E3-4AE6-96BD-8B7A9A7F303D}" destId="{4D155B5C-10F2-41A1-A63A-296EF88BC366}" srcOrd="0" destOrd="0" presId="urn:microsoft.com/office/officeart/2005/8/layout/list1"/>
    <dgm:cxn modelId="{CAFB226E-7E0D-4AB2-A3F9-02B46308D581}" type="presParOf" srcId="{4D155B5C-10F2-41A1-A63A-296EF88BC366}" destId="{194CDA45-A1C8-48BB-BDA1-A6EDCD939124}" srcOrd="0" destOrd="0" presId="urn:microsoft.com/office/officeart/2005/8/layout/list1"/>
    <dgm:cxn modelId="{30E3A9E0-BC09-4EB3-B8EF-577EECDC1DB9}" type="presParOf" srcId="{4D155B5C-10F2-41A1-A63A-296EF88BC366}" destId="{0BCC8985-1BE6-4123-B1CD-D8D2F178D201}" srcOrd="1" destOrd="0" presId="urn:microsoft.com/office/officeart/2005/8/layout/list1"/>
    <dgm:cxn modelId="{DE3AEAE6-7CA5-44CF-A296-4882146E312C}" type="presParOf" srcId="{5E99DCE9-F4E3-4AE6-96BD-8B7A9A7F303D}" destId="{048C14E3-25A4-430B-A264-937963D047A0}" srcOrd="1" destOrd="0" presId="urn:microsoft.com/office/officeart/2005/8/layout/list1"/>
    <dgm:cxn modelId="{4BF0F9A5-D5FF-4E85-8B4F-E7DF897A956D}" type="presParOf" srcId="{5E99DCE9-F4E3-4AE6-96BD-8B7A9A7F303D}" destId="{1FF5EBEC-0B71-4621-892A-CEF34786371D}" srcOrd="2" destOrd="0" presId="urn:microsoft.com/office/officeart/2005/8/layout/list1"/>
    <dgm:cxn modelId="{EC64D858-9750-4D43-8850-76AD9CB9FDCF}" type="presParOf" srcId="{5E99DCE9-F4E3-4AE6-96BD-8B7A9A7F303D}" destId="{328A21F9-71BA-437C-9330-D719B023B39D}" srcOrd="3" destOrd="0" presId="urn:microsoft.com/office/officeart/2005/8/layout/list1"/>
    <dgm:cxn modelId="{A13C5558-7724-4B41-A8F6-67ED286AA275}" type="presParOf" srcId="{5E99DCE9-F4E3-4AE6-96BD-8B7A9A7F303D}" destId="{114A1699-D7DF-442C-81B7-B228CDBDCC19}" srcOrd="4" destOrd="0" presId="urn:microsoft.com/office/officeart/2005/8/layout/list1"/>
    <dgm:cxn modelId="{C21A2043-0819-4B39-AC17-71B72776C776}" type="presParOf" srcId="{114A1699-D7DF-442C-81B7-B228CDBDCC19}" destId="{7AFB898B-BDF6-47F7-BAF7-61955F912BEF}" srcOrd="0" destOrd="0" presId="urn:microsoft.com/office/officeart/2005/8/layout/list1"/>
    <dgm:cxn modelId="{31068F45-676D-4033-BEFA-AE990A2F45B0}" type="presParOf" srcId="{114A1699-D7DF-442C-81B7-B228CDBDCC19}" destId="{37331BC0-E12B-456E-BCE5-40C622FE7A03}" srcOrd="1" destOrd="0" presId="urn:microsoft.com/office/officeart/2005/8/layout/list1"/>
    <dgm:cxn modelId="{F1A343D0-CBB7-49BB-90BC-7C4BF7F2ACA1}" type="presParOf" srcId="{5E99DCE9-F4E3-4AE6-96BD-8B7A9A7F303D}" destId="{388E9060-9138-4D5B-8772-AC2B54E936CA}" srcOrd="5" destOrd="0" presId="urn:microsoft.com/office/officeart/2005/8/layout/list1"/>
    <dgm:cxn modelId="{9AC9E2C5-7759-4938-A13C-6E832D4A26C3}" type="presParOf" srcId="{5E99DCE9-F4E3-4AE6-96BD-8B7A9A7F303D}" destId="{125D1E8F-4516-4334-8046-2DAFB2B170B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3BA4E-653B-4CF1-A989-B890F6B35A5F}">
      <dsp:nvSpPr>
        <dsp:cNvPr id="0" name=""/>
        <dsp:cNvSpPr/>
      </dsp:nvSpPr>
      <dsp:spPr>
        <a:xfrm>
          <a:off x="0" y="503077"/>
          <a:ext cx="369698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9B9BB-B01A-45F4-A3F4-1A29EE539309}">
      <dsp:nvSpPr>
        <dsp:cNvPr id="0" name=""/>
        <dsp:cNvSpPr/>
      </dsp:nvSpPr>
      <dsp:spPr>
        <a:xfrm>
          <a:off x="227291" y="237397"/>
          <a:ext cx="3182076" cy="531360"/>
        </a:xfrm>
        <a:prstGeom prst="roundRect">
          <a:avLst/>
        </a:prstGeom>
        <a:solidFill>
          <a:srgbClr val="008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275" tIns="0" rIns="12027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Copyright</a:t>
          </a:r>
          <a:endParaRPr lang="en-US" sz="1700" kern="1200" dirty="0"/>
        </a:p>
      </dsp:txBody>
      <dsp:txXfrm>
        <a:off x="253230" y="263336"/>
        <a:ext cx="3130198" cy="479482"/>
      </dsp:txXfrm>
    </dsp:sp>
    <dsp:sp modelId="{26763443-4A62-4F31-8C7C-834DE0E92A9E}">
      <dsp:nvSpPr>
        <dsp:cNvPr id="0" name=""/>
        <dsp:cNvSpPr/>
      </dsp:nvSpPr>
      <dsp:spPr>
        <a:xfrm>
          <a:off x="0" y="1404445"/>
          <a:ext cx="3759668" cy="226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806" tIns="354076" rIns="35280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700" kern="1200" noProof="1"/>
            <a:t>Performers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700" kern="1200" noProof="1"/>
            <a:t>Phonogram producers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700" kern="1200" noProof="1"/>
            <a:t>Video producers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700" kern="1200" noProof="1"/>
            <a:t>Communication companies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700" kern="1200" noProof="1"/>
            <a:t>Audiovisual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700" kern="1200" noProof="1"/>
            <a:t>Press publishers</a:t>
          </a:r>
        </a:p>
      </dsp:txBody>
      <dsp:txXfrm>
        <a:off x="0" y="1404445"/>
        <a:ext cx="3759668" cy="2268000"/>
      </dsp:txXfrm>
    </dsp:sp>
    <dsp:sp modelId="{AE3B3B5F-F244-44B4-9606-FA99C5813309}">
      <dsp:nvSpPr>
        <dsp:cNvPr id="0" name=""/>
        <dsp:cNvSpPr/>
      </dsp:nvSpPr>
      <dsp:spPr>
        <a:xfrm>
          <a:off x="227291" y="1053877"/>
          <a:ext cx="3182076" cy="531360"/>
        </a:xfrm>
        <a:prstGeom prst="roundRect">
          <a:avLst/>
        </a:prstGeom>
        <a:solidFill>
          <a:srgbClr val="008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275" tIns="0" rIns="12027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Related rights</a:t>
          </a:r>
          <a:endParaRPr lang="en-US" sz="1700" kern="1200" dirty="0"/>
        </a:p>
      </dsp:txBody>
      <dsp:txXfrm>
        <a:off x="253230" y="1079816"/>
        <a:ext cx="3130198" cy="479482"/>
      </dsp:txXfrm>
    </dsp:sp>
    <dsp:sp modelId="{35B0303D-6592-4ECD-A922-B7A8D2A23A3A}">
      <dsp:nvSpPr>
        <dsp:cNvPr id="0" name=""/>
        <dsp:cNvSpPr/>
      </dsp:nvSpPr>
      <dsp:spPr>
        <a:xfrm>
          <a:off x="0" y="4476372"/>
          <a:ext cx="372352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5FC6C-CB70-412D-B823-405764A64496}">
      <dsp:nvSpPr>
        <dsp:cNvPr id="0" name=""/>
        <dsp:cNvSpPr/>
      </dsp:nvSpPr>
      <dsp:spPr>
        <a:xfrm>
          <a:off x="240601" y="3760093"/>
          <a:ext cx="3182076" cy="937090"/>
        </a:xfrm>
        <a:prstGeom prst="roundRect">
          <a:avLst/>
        </a:prstGeom>
        <a:solidFill>
          <a:srgbClr val="008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275" tIns="0" rIns="12027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Sui generis rights for producers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of databases</a:t>
          </a:r>
        </a:p>
      </dsp:txBody>
      <dsp:txXfrm>
        <a:off x="286346" y="3805838"/>
        <a:ext cx="3090586" cy="845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5EBEC-0B71-4621-892A-CEF34786371D}">
      <dsp:nvSpPr>
        <dsp:cNvPr id="0" name=""/>
        <dsp:cNvSpPr/>
      </dsp:nvSpPr>
      <dsp:spPr>
        <a:xfrm>
          <a:off x="0" y="1033050"/>
          <a:ext cx="4631871" cy="146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5259" tIns="333248" rIns="44525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GB" sz="1600" kern="1200" dirty="0"/>
            <a:t>Designs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fr-FR" sz="1600" kern="1200" dirty="0"/>
            <a:t>Patents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fr-FR" sz="1600" kern="1200" dirty="0"/>
            <a:t>Semi-</a:t>
          </a:r>
          <a:r>
            <a:rPr lang="fr-FR" sz="1600" kern="1200" dirty="0" err="1"/>
            <a:t>conductor</a:t>
          </a:r>
          <a:r>
            <a:rPr lang="fr-FR" sz="1600" kern="1200" dirty="0"/>
            <a:t> topologies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fr-FR" sz="1600" kern="1200" dirty="0"/>
            <a:t>Plant </a:t>
          </a:r>
          <a:r>
            <a:rPr lang="fr-FR" sz="1600" kern="1200" dirty="0" err="1"/>
            <a:t>varieties</a:t>
          </a:r>
          <a:endParaRPr lang="fr-FR" sz="1600" kern="1200" dirty="0"/>
        </a:p>
      </dsp:txBody>
      <dsp:txXfrm>
        <a:off x="0" y="1033050"/>
        <a:ext cx="4631871" cy="1461600"/>
      </dsp:txXfrm>
    </dsp:sp>
    <dsp:sp modelId="{0BCC8985-1BE6-4123-B1CD-D8D2F178D201}">
      <dsp:nvSpPr>
        <dsp:cNvPr id="0" name=""/>
        <dsp:cNvSpPr/>
      </dsp:nvSpPr>
      <dsp:spPr>
        <a:xfrm>
          <a:off x="286852" y="439494"/>
          <a:ext cx="4015940" cy="829715"/>
        </a:xfrm>
        <a:prstGeom prst="roundRect">
          <a:avLst/>
        </a:prstGeom>
        <a:solidFill>
          <a:srgbClr val="008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793" tIns="0" rIns="15179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Rights for technical or industrial innovations</a:t>
          </a:r>
        </a:p>
      </dsp:txBody>
      <dsp:txXfrm>
        <a:off x="327355" y="479997"/>
        <a:ext cx="3934934" cy="748709"/>
      </dsp:txXfrm>
    </dsp:sp>
    <dsp:sp modelId="{125D1E8F-4516-4334-8046-2DAFB2B170B6}">
      <dsp:nvSpPr>
        <dsp:cNvPr id="0" name=""/>
        <dsp:cNvSpPr/>
      </dsp:nvSpPr>
      <dsp:spPr>
        <a:xfrm>
          <a:off x="0" y="2817210"/>
          <a:ext cx="4664973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5259" tIns="333248" rIns="44525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600" kern="1200" dirty="0"/>
            <a:t>Trademarks of products or services
Geographical indications</a:t>
          </a:r>
        </a:p>
      </dsp:txBody>
      <dsp:txXfrm>
        <a:off x="0" y="2817210"/>
        <a:ext cx="4664973" cy="932400"/>
      </dsp:txXfrm>
    </dsp:sp>
    <dsp:sp modelId="{37331BC0-E12B-456E-BCE5-40C622FE7A03}">
      <dsp:nvSpPr>
        <dsp:cNvPr id="0" name=""/>
        <dsp:cNvSpPr/>
      </dsp:nvSpPr>
      <dsp:spPr>
        <a:xfrm>
          <a:off x="286852" y="2581050"/>
          <a:ext cx="4015940" cy="472320"/>
        </a:xfrm>
        <a:prstGeom prst="roundRect">
          <a:avLst/>
        </a:prstGeom>
        <a:solidFill>
          <a:srgbClr val="008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793" tIns="0" rIns="15179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Rights relating to distinctive rights</a:t>
          </a:r>
        </a:p>
      </dsp:txBody>
      <dsp:txXfrm>
        <a:off x="309909" y="2604107"/>
        <a:ext cx="396982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0"/>
            <a:ext cx="1219174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050" y="1884363"/>
            <a:ext cx="7353300" cy="1735137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0385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CCA5EB-95F6-4420-8CEE-EFAC5FE63E7C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3C9977-8180-41E3-905D-1301F5286C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3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CCA5EB-95F6-4420-8CEE-EFAC5FE63E7C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3C9977-8180-41E3-905D-1301F5286C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15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7566" flipV="1">
            <a:off x="-4546441" y="-106692"/>
            <a:ext cx="12966794" cy="1296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9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0"/>
          <a:stretch/>
        </p:blipFill>
        <p:spPr>
          <a:xfrm>
            <a:off x="8810624" y="0"/>
            <a:ext cx="3381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5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CCA5EB-95F6-4420-8CEE-EFAC5FE63E7C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3C9977-8180-41E3-905D-1301F5286C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75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CCA5EB-95F6-4420-8CEE-EFAC5FE63E7C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3C9977-8180-41E3-905D-1301F5286C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1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CCA5EB-95F6-4420-8CEE-EFAC5FE63E7C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3C9977-8180-41E3-905D-1301F5286C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33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CCA5EB-95F6-4420-8CEE-EFAC5FE63E7C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3C9977-8180-41E3-905D-1301F5286C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14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CCA5EB-95F6-4420-8CEE-EFAC5FE63E7C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3C9977-8180-41E3-905D-1301F5286C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56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CCA5EB-95F6-4420-8CEE-EFAC5FE63E7C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3C9977-8180-41E3-905D-1301F5286C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154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55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486" y="1755549"/>
            <a:ext cx="9404918" cy="2038784"/>
          </a:xfrm>
        </p:spPr>
        <p:txBody>
          <a:bodyPr>
            <a:noAutofit/>
          </a:bodyPr>
          <a:lstStyle/>
          <a:p>
            <a:r>
              <a:rPr lang="fr-FR" sz="6600" dirty="0" smtClean="0"/>
              <a:t>INTELLECTUAL </a:t>
            </a:r>
            <a:br>
              <a:rPr lang="fr-FR" sz="6600" dirty="0" smtClean="0"/>
            </a:br>
            <a:r>
              <a:rPr lang="fr-FR" sz="6600" dirty="0" smtClean="0"/>
              <a:t>PROPERTY</a:t>
            </a:r>
            <a:endParaRPr lang="fr-FR" sz="6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5708591"/>
            <a:ext cx="6716994" cy="1149409"/>
            <a:chOff x="0" y="5708591"/>
            <a:chExt cx="5861209" cy="1149409"/>
          </a:xfrm>
        </p:grpSpPr>
        <p:sp>
          <p:nvSpPr>
            <p:cNvPr id="14" name="Rectangle 13"/>
            <p:cNvSpPr/>
            <p:nvPr/>
          </p:nvSpPr>
          <p:spPr>
            <a:xfrm>
              <a:off x="0" y="5708591"/>
              <a:ext cx="4975492" cy="1149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685684" y="5708591"/>
              <a:ext cx="3175525" cy="1149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253436"/>
              <a:ext cx="5861209" cy="604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16465793-E057-14F0-54CD-E6773B39C1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3" y="5929606"/>
            <a:ext cx="5813051" cy="747126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5BE74DA-DF0D-FEE8-61FF-9DED214073D6}"/>
              </a:ext>
            </a:extLst>
          </p:cNvPr>
          <p:cNvSpPr txBox="1">
            <a:spLocks/>
          </p:cNvSpPr>
          <p:nvPr/>
        </p:nvSpPr>
        <p:spPr>
          <a:xfrm>
            <a:off x="6967210" y="5640387"/>
            <a:ext cx="505036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Nitin Gopaul</a:t>
            </a:r>
          </a:p>
          <a:p>
            <a:pPr marL="0" indent="0" algn="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Coordinator</a:t>
            </a:r>
          </a:p>
          <a:p>
            <a:pPr marL="0" indent="0" algn="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Mauritius Research and Innovation Council</a:t>
            </a:r>
          </a:p>
        </p:txBody>
      </p:sp>
    </p:spTree>
    <p:extLst>
      <p:ext uri="{BB962C8B-B14F-4D97-AF65-F5344CB8AC3E}">
        <p14:creationId xmlns:p14="http://schemas.microsoft.com/office/powerpoint/2010/main" val="3311352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3794" y="322845"/>
            <a:ext cx="10556252" cy="60007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INTELLECTUAL PROPERTY</a:t>
            </a:r>
            <a:endParaRPr lang="en-US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extBox 1">
            <a:extLst>
              <a:ext uri="{FF2B5EF4-FFF2-40B4-BE49-F238E27FC236}">
                <a16:creationId xmlns:a16="http://schemas.microsoft.com/office/drawing/2014/main" id="{251BF59C-1DEA-F4BA-7B2E-35281F7C90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9093858"/>
              </p:ext>
            </p:extLst>
          </p:nvPr>
        </p:nvGraphicFramePr>
        <p:xfrm>
          <a:off x="370950" y="1479569"/>
          <a:ext cx="4545823" cy="5047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9882E5-A05D-0E82-03FB-2CDA4FE6A879}"/>
              </a:ext>
            </a:extLst>
          </p:cNvPr>
          <p:cNvCxnSpPr>
            <a:cxnSpLocks/>
          </p:cNvCxnSpPr>
          <p:nvPr/>
        </p:nvCxnSpPr>
        <p:spPr>
          <a:xfrm>
            <a:off x="4522588" y="3587253"/>
            <a:ext cx="0" cy="2556000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4B6CA99-8FC8-7037-DB13-78C4C2F6635F}"/>
              </a:ext>
            </a:extLst>
          </p:cNvPr>
          <p:cNvSpPr txBox="1"/>
          <p:nvPr/>
        </p:nvSpPr>
        <p:spPr>
          <a:xfrm>
            <a:off x="370950" y="1196328"/>
            <a:ext cx="4151633" cy="374571"/>
          </a:xfrm>
          <a:prstGeom prst="roundRect">
            <a:avLst/>
          </a:prstGeom>
          <a:noFill/>
          <a:ln w="19050">
            <a:solidFill>
              <a:srgbClr val="008000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6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LITERARY AND ARTISTIC PROPERTY</a:t>
            </a:r>
            <a:endParaRPr lang="en-US" sz="16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6D93F8-AB42-E5D6-0460-F4E6251B61DD}"/>
              </a:ext>
            </a:extLst>
          </p:cNvPr>
          <p:cNvSpPr txBox="1"/>
          <p:nvPr/>
        </p:nvSpPr>
        <p:spPr>
          <a:xfrm>
            <a:off x="7116952" y="1196328"/>
            <a:ext cx="4704098" cy="374571"/>
          </a:xfrm>
          <a:prstGeom prst="roundRect">
            <a:avLst/>
          </a:prstGeom>
          <a:noFill/>
          <a:ln w="19050">
            <a:solidFill>
              <a:srgbClr val="008000"/>
            </a:solidFill>
          </a:ln>
        </p:spPr>
        <p:txBody>
          <a:bodyPr wrap="square" rtlCol="0" anchor="ctr" anchorCtr="1">
            <a:spAutoFit/>
          </a:bodyPr>
          <a:lstStyle>
            <a:defPPr>
              <a:defRPr lang="fr"/>
            </a:defPPr>
            <a:lvl1pPr>
              <a:defRPr/>
            </a:lvl1pPr>
          </a:lstStyle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INDUSTRIAL PROPERTY</a:t>
            </a:r>
            <a:endParaRPr lang="en-M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F47307-1F12-9BFA-C99D-DDD578B06730}"/>
              </a:ext>
            </a:extLst>
          </p:cNvPr>
          <p:cNvSpPr txBox="1"/>
          <p:nvPr/>
        </p:nvSpPr>
        <p:spPr>
          <a:xfrm>
            <a:off x="4794388" y="4511714"/>
            <a:ext cx="1913461" cy="578882"/>
          </a:xfrm>
          <a:prstGeom prst="roundRect">
            <a:avLst/>
          </a:prstGeom>
          <a:solidFill>
            <a:srgbClr val="23A1AA"/>
          </a:solidFill>
          <a:ln w="19050">
            <a:noFill/>
          </a:ln>
        </p:spPr>
        <p:txBody>
          <a:bodyPr wrap="square" rtlCol="0" anchor="ctr" anchorCtr="1">
            <a:spAutoFit/>
          </a:bodyPr>
          <a:lstStyle>
            <a:defPPr>
              <a:defRPr lang="en-MU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Protection
of investments</a:t>
            </a:r>
            <a:endParaRPr lang="en-M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8BD153-AECF-688F-823C-C7633E5A87B2}"/>
              </a:ext>
            </a:extLst>
          </p:cNvPr>
          <p:cNvSpPr txBox="1"/>
          <p:nvPr/>
        </p:nvSpPr>
        <p:spPr>
          <a:xfrm>
            <a:off x="4794389" y="2325926"/>
            <a:ext cx="1913461" cy="817245"/>
          </a:xfrm>
          <a:prstGeom prst="roundRect">
            <a:avLst/>
          </a:prstGeom>
          <a:solidFill>
            <a:srgbClr val="D6FF7E"/>
          </a:solidFill>
          <a:ln w="19050"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Recognition of personal creative contributions</a:t>
            </a:r>
            <a:endParaRPr lang="en-M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6ECFCA-0B73-07FC-2AA5-B914134494B4}"/>
              </a:ext>
            </a:extLst>
          </p:cNvPr>
          <p:cNvCxnSpPr>
            <a:cxnSpLocks/>
          </p:cNvCxnSpPr>
          <p:nvPr/>
        </p:nvCxnSpPr>
        <p:spPr>
          <a:xfrm>
            <a:off x="4522588" y="2068549"/>
            <a:ext cx="0" cy="133200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94AB27BF-7F1F-358E-532B-413501584C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0968362"/>
              </p:ext>
            </p:extLst>
          </p:nvPr>
        </p:nvGraphicFramePr>
        <p:xfrm>
          <a:off x="7116952" y="1926880"/>
          <a:ext cx="5737058" cy="4189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23743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0"/>
          <a:stretch/>
        </p:blipFill>
        <p:spPr>
          <a:xfrm>
            <a:off x="8810624" y="0"/>
            <a:ext cx="3381375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3794" y="322845"/>
            <a:ext cx="10556252" cy="60007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FRAMEWORK OF INTELLECTUAL PROPERTY IN THE REGION</a:t>
            </a:r>
            <a:endParaRPr lang="en-US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2830" y="1967468"/>
            <a:ext cx="2939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23A1AA"/>
                </a:solidFill>
              </a:rPr>
              <a:t>Existing legislation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E07533-8D90-F5A6-B341-91C6285A6146}"/>
              </a:ext>
            </a:extLst>
          </p:cNvPr>
          <p:cNvSpPr txBox="1"/>
          <p:nvPr/>
        </p:nvSpPr>
        <p:spPr>
          <a:xfrm>
            <a:off x="3942830" y="2503096"/>
            <a:ext cx="4397861" cy="2308324"/>
          </a:xfrm>
          <a:prstGeom prst="rect">
            <a:avLst/>
          </a:prstGeom>
          <a:noFill/>
          <a:ln w="57150">
            <a:noFill/>
          </a:ln>
        </p:spPr>
        <p:txBody>
          <a:bodyPr wrap="square" anchor="ctr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Patents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Industrial Designs/Models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Trademarks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Copyright &amp; related rights</a:t>
            </a:r>
            <a:endParaRPr lang="en-M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E07533-8D90-F5A6-B341-91C6285A6146}"/>
              </a:ext>
            </a:extLst>
          </p:cNvPr>
          <p:cNvSpPr txBox="1"/>
          <p:nvPr/>
        </p:nvSpPr>
        <p:spPr>
          <a:xfrm>
            <a:off x="805104" y="2490688"/>
            <a:ext cx="2288473" cy="2308324"/>
          </a:xfrm>
          <a:prstGeom prst="rect">
            <a:avLst/>
          </a:prstGeom>
          <a:noFill/>
          <a:ln w="57150"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Comoros</a:t>
            </a:r>
            <a:endParaRPr lang="en-GB" sz="2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Madagascar</a:t>
            </a:r>
            <a:endParaRPr lang="en-GB" sz="2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Mauritius</a:t>
            </a:r>
            <a:endParaRPr lang="en-GB" sz="2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Seychelles</a:t>
            </a:r>
            <a:endParaRPr lang="en-MU" sz="2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1423" y="2563739"/>
            <a:ext cx="4930923" cy="2350094"/>
          </a:xfrm>
          <a:prstGeom prst="roundRect">
            <a:avLst>
              <a:gd name="adj" fmla="val 7576"/>
            </a:avLst>
          </a:prstGeom>
          <a:noFill/>
          <a:ln w="28575">
            <a:solidFill>
              <a:srgbClr val="23A1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ounded Rectangle 18"/>
          <p:cNvSpPr/>
          <p:nvPr/>
        </p:nvSpPr>
        <p:spPr>
          <a:xfrm>
            <a:off x="598206" y="2562315"/>
            <a:ext cx="2495371" cy="2350094"/>
          </a:xfrm>
          <a:prstGeom prst="roundRect">
            <a:avLst>
              <a:gd name="adj" fmla="val 7576"/>
            </a:avLst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079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" y="0"/>
            <a:ext cx="12191746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3793" y="322845"/>
            <a:ext cx="9087855" cy="600075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INTELLECTUAL PROPERTY STATISTICAL PROFILE IN THE REGION</a:t>
            </a:r>
            <a:endParaRPr lang="fr-FR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17B770-D4F0-E0BB-7F8E-883C8A482437}"/>
              </a:ext>
            </a:extLst>
          </p:cNvPr>
          <p:cNvSpPr txBox="1"/>
          <p:nvPr/>
        </p:nvSpPr>
        <p:spPr>
          <a:xfrm>
            <a:off x="1466024" y="1296370"/>
            <a:ext cx="1219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3A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Comoros</a:t>
            </a:r>
            <a:endParaRPr lang="en-MU" b="1" dirty="0">
              <a:solidFill>
                <a:srgbClr val="23A1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9BB6F7-6F4B-F213-104A-2257DAE9E074}"/>
              </a:ext>
            </a:extLst>
          </p:cNvPr>
          <p:cNvSpPr txBox="1"/>
          <p:nvPr/>
        </p:nvSpPr>
        <p:spPr>
          <a:xfrm>
            <a:off x="1276740" y="3957805"/>
            <a:ext cx="1624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3A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Madagascar</a:t>
            </a:r>
            <a:endParaRPr lang="en-MU" b="1" dirty="0">
              <a:solidFill>
                <a:srgbClr val="23A1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1099BE-559A-20CD-AF29-0605D14463BB}"/>
              </a:ext>
            </a:extLst>
          </p:cNvPr>
          <p:cNvSpPr txBox="1"/>
          <p:nvPr/>
        </p:nvSpPr>
        <p:spPr>
          <a:xfrm>
            <a:off x="7483836" y="3984184"/>
            <a:ext cx="131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3A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Seychelles</a:t>
            </a:r>
            <a:endParaRPr lang="en-MU" b="1" dirty="0">
              <a:solidFill>
                <a:srgbClr val="23A1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F7E7417-1C2B-C423-9FE5-C625707542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741" r="-1"/>
          <a:stretch/>
        </p:blipFill>
        <p:spPr bwMode="auto">
          <a:xfrm>
            <a:off x="813556" y="4230351"/>
            <a:ext cx="3224530" cy="21755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D86881-4433-F04D-0C01-69089E9494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770"/>
          <a:stretch/>
        </p:blipFill>
        <p:spPr bwMode="auto">
          <a:xfrm>
            <a:off x="813556" y="1584484"/>
            <a:ext cx="3155983" cy="19423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913209F-80F0-4C67-14A1-6B642C84ED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230" r="6235"/>
          <a:stretch/>
        </p:blipFill>
        <p:spPr bwMode="auto">
          <a:xfrm>
            <a:off x="6942306" y="4265594"/>
            <a:ext cx="2834740" cy="2105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76025A3-E595-B534-6FD8-8410FDB6E8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607"/>
          <a:stretch/>
        </p:blipFill>
        <p:spPr bwMode="auto">
          <a:xfrm>
            <a:off x="6607030" y="1357972"/>
            <a:ext cx="3232150" cy="2172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0F616F1-CC2D-9616-C739-A1CD9EB188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234" r="55861" b="43862"/>
          <a:stretch/>
        </p:blipFill>
        <p:spPr bwMode="auto">
          <a:xfrm>
            <a:off x="3789820" y="3807069"/>
            <a:ext cx="3069115" cy="7913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125323A-F960-4DDC-720C-9A561008318C}"/>
              </a:ext>
            </a:extLst>
          </p:cNvPr>
          <p:cNvSpPr txBox="1"/>
          <p:nvPr/>
        </p:nvSpPr>
        <p:spPr>
          <a:xfrm>
            <a:off x="7332154" y="1357917"/>
            <a:ext cx="1219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3A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Mauritius</a:t>
            </a:r>
            <a:endParaRPr lang="en-MU" b="1" dirty="0">
              <a:solidFill>
                <a:srgbClr val="23A1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682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3794" y="322845"/>
            <a:ext cx="6361648" cy="600075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 OF INVENTION</a:t>
            </a:r>
            <a:endParaRPr lang="fr-FR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 descr="A map of a road with pointers&#10;&#10;Description automatically generated">
            <a:extLst>
              <a:ext uri="{FF2B5EF4-FFF2-40B4-BE49-F238E27FC236}">
                <a16:creationId xmlns:a16="http://schemas.microsoft.com/office/drawing/2014/main" id="{CF5990E9-100D-2064-54A5-FDC09A2C2D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7" r="-1"/>
          <a:stretch/>
        </p:blipFill>
        <p:spPr>
          <a:xfrm>
            <a:off x="208352" y="760546"/>
            <a:ext cx="6959608" cy="5764138"/>
          </a:xfrm>
          <a:prstGeom prst="rect">
            <a:avLst/>
          </a:prstGeom>
        </p:spPr>
      </p:pic>
      <p:pic>
        <p:nvPicPr>
          <p:cNvPr id="32" name="Picture 31" descr="A sign post with different colored arrows&#10;&#10;Description automatically generated">
            <a:extLst>
              <a:ext uri="{FF2B5EF4-FFF2-40B4-BE49-F238E27FC236}">
                <a16:creationId xmlns:a16="http://schemas.microsoft.com/office/drawing/2014/main" id="{114F3B36-6B22-6688-0F45-AEBCEEEC56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36" y="714720"/>
            <a:ext cx="5715633" cy="502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60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0"/>
          <a:stretch/>
        </p:blipFill>
        <p:spPr>
          <a:xfrm>
            <a:off x="8810624" y="0"/>
            <a:ext cx="3381375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3794" y="322845"/>
            <a:ext cx="8018206" cy="600075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INTELLECTUAL PROPERTY SUPPORT</a:t>
            </a:r>
            <a:endParaRPr lang="fr-FR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diagram of a company's support&#10;&#10;Description automatically generated">
            <a:extLst>
              <a:ext uri="{FF2B5EF4-FFF2-40B4-BE49-F238E27FC236}">
                <a16:creationId xmlns:a16="http://schemas.microsoft.com/office/drawing/2014/main" id="{E4AD8C33-77FE-5185-BB76-F6CA0E9E6D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45765"/>
            <a:ext cx="9129010" cy="452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60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0"/>
            <a:ext cx="12191746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C0F6C84-4B0C-96F2-C45E-5B88AC920B5D}"/>
              </a:ext>
            </a:extLst>
          </p:cNvPr>
          <p:cNvGrpSpPr/>
          <p:nvPr/>
        </p:nvGrpSpPr>
        <p:grpSpPr>
          <a:xfrm>
            <a:off x="1057890" y="994865"/>
            <a:ext cx="4758021" cy="3257757"/>
            <a:chOff x="3088792" y="5316870"/>
            <a:chExt cx="3620334" cy="2440551"/>
          </a:xfrm>
        </p:grpSpPr>
        <p:sp>
          <p:nvSpPr>
            <p:cNvPr id="17" name="Rectangle: Rounded Corners 29">
              <a:extLst>
                <a:ext uri="{FF2B5EF4-FFF2-40B4-BE49-F238E27FC236}">
                  <a16:creationId xmlns:a16="http://schemas.microsoft.com/office/drawing/2014/main" id="{3C835AE7-A115-5856-07AE-D0FCF9152171}"/>
                </a:ext>
              </a:extLst>
            </p:cNvPr>
            <p:cNvSpPr/>
            <p:nvPr/>
          </p:nvSpPr>
          <p:spPr>
            <a:xfrm>
              <a:off x="3088792" y="5316870"/>
              <a:ext cx="3620334" cy="2440551"/>
            </a:xfrm>
            <a:prstGeom prst="roundRect">
              <a:avLst>
                <a:gd name="adj" fmla="val 537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8" name="Picture 20">
              <a:extLst>
                <a:ext uri="{FF2B5EF4-FFF2-40B4-BE49-F238E27FC236}">
                  <a16:creationId xmlns:a16="http://schemas.microsoft.com/office/drawing/2014/main" id="{30A7C000-6EE3-D214-1839-BABBFD4CA2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36" t="52253" r="39485" b="30488"/>
            <a:stretch/>
          </p:blipFill>
          <p:spPr bwMode="auto">
            <a:xfrm>
              <a:off x="3267872" y="5455327"/>
              <a:ext cx="448568" cy="414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77C543-5758-ED37-92A9-485F89393A6E}"/>
                </a:ext>
              </a:extLst>
            </p:cNvPr>
            <p:cNvSpPr txBox="1"/>
            <p:nvPr/>
          </p:nvSpPr>
          <p:spPr>
            <a:xfrm>
              <a:off x="3650235" y="5429280"/>
              <a:ext cx="2719374" cy="438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0" dirty="0">
                  <a:effectLst/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6</a:t>
              </a:r>
              <a:r>
                <a:rPr lang="en-US" sz="1600" b="1" i="0" baseline="30000" dirty="0">
                  <a:effectLst/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th</a:t>
              </a:r>
              <a:r>
                <a:rPr lang="en-US" sz="1600" b="1" i="0" dirty="0">
                  <a:effectLst/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 Floor, Ebene Heights 34, Cybercity Ebene 72201, Mauritius</a:t>
              </a:r>
              <a:endParaRPr 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pic>
          <p:nvPicPr>
            <p:cNvPr id="22" name="Picture 18">
              <a:extLst>
                <a:ext uri="{FF2B5EF4-FFF2-40B4-BE49-F238E27FC236}">
                  <a16:creationId xmlns:a16="http://schemas.microsoft.com/office/drawing/2014/main" id="{04EDB782-FBF5-E9E2-4D81-A79B0638B4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32" t="13315" r="40757" b="69467"/>
            <a:stretch/>
          </p:blipFill>
          <p:spPr bwMode="auto">
            <a:xfrm>
              <a:off x="3267872" y="5898797"/>
              <a:ext cx="397533" cy="413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1A1C5E0-2182-B023-39C8-00FE339EED7F}"/>
                </a:ext>
              </a:extLst>
            </p:cNvPr>
            <p:cNvSpPr txBox="1"/>
            <p:nvPr/>
          </p:nvSpPr>
          <p:spPr>
            <a:xfrm>
              <a:off x="3667945" y="5976903"/>
              <a:ext cx="2719374" cy="253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0" dirty="0">
                  <a:effectLst/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(230) 465 1235</a:t>
              </a:r>
              <a:endParaRPr 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pic>
          <p:nvPicPr>
            <p:cNvPr id="24" name="Picture 18">
              <a:extLst>
                <a:ext uri="{FF2B5EF4-FFF2-40B4-BE49-F238E27FC236}">
                  <a16:creationId xmlns:a16="http://schemas.microsoft.com/office/drawing/2014/main" id="{08AF98C9-0590-4CA8-09D6-FE1608FD37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07" t="69870" r="78637" b="12470"/>
            <a:stretch/>
          </p:blipFill>
          <p:spPr bwMode="auto">
            <a:xfrm>
              <a:off x="3196391" y="6343270"/>
              <a:ext cx="556644" cy="424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0B71448-5BCF-0607-AA09-435A632FD1F1}"/>
                </a:ext>
              </a:extLst>
            </p:cNvPr>
            <p:cNvSpPr txBox="1"/>
            <p:nvPr/>
          </p:nvSpPr>
          <p:spPr>
            <a:xfrm>
              <a:off x="3667945" y="6413048"/>
              <a:ext cx="2719374" cy="253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0" dirty="0">
                  <a:effectLst/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(230) 465 1239</a:t>
              </a:r>
              <a:endParaRPr 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pic>
          <p:nvPicPr>
            <p:cNvPr id="26" name="Picture 18">
              <a:extLst>
                <a:ext uri="{FF2B5EF4-FFF2-40B4-BE49-F238E27FC236}">
                  <a16:creationId xmlns:a16="http://schemas.microsoft.com/office/drawing/2014/main" id="{7566804D-C8B5-F351-65A2-3737EB9D42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76" t="71976" r="38517" b="10765"/>
            <a:stretch/>
          </p:blipFill>
          <p:spPr bwMode="auto">
            <a:xfrm>
              <a:off x="3230242" y="6863622"/>
              <a:ext cx="519619" cy="414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5A53B23-FDF5-91C3-52B2-63C65C06E37D}"/>
                </a:ext>
              </a:extLst>
            </p:cNvPr>
            <p:cNvSpPr txBox="1"/>
            <p:nvPr/>
          </p:nvSpPr>
          <p:spPr>
            <a:xfrm>
              <a:off x="3667945" y="6886175"/>
              <a:ext cx="2719374" cy="253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0" dirty="0">
                  <a:effectLst/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https://www.mric.mu/</a:t>
              </a:r>
              <a:endParaRPr 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pic>
          <p:nvPicPr>
            <p:cNvPr id="28" name="Picture 18">
              <a:extLst>
                <a:ext uri="{FF2B5EF4-FFF2-40B4-BE49-F238E27FC236}">
                  <a16:creationId xmlns:a16="http://schemas.microsoft.com/office/drawing/2014/main" id="{BB322201-E3EB-E281-80D7-52690B6EB3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76" t="33771" r="39723" b="49655"/>
            <a:stretch/>
          </p:blipFill>
          <p:spPr bwMode="auto">
            <a:xfrm>
              <a:off x="3236985" y="7284145"/>
              <a:ext cx="466964" cy="39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74B78C9-091B-35EB-FA46-A4A92DA10374}"/>
                </a:ext>
              </a:extLst>
            </p:cNvPr>
            <p:cNvSpPr txBox="1"/>
            <p:nvPr/>
          </p:nvSpPr>
          <p:spPr>
            <a:xfrm>
              <a:off x="3667945" y="7318305"/>
              <a:ext cx="2719374" cy="253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0" dirty="0">
                  <a:effectLst/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tto@mric.mu</a:t>
              </a:r>
              <a:endParaRPr 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0" y="5708591"/>
            <a:ext cx="6716994" cy="1149409"/>
            <a:chOff x="0" y="5708591"/>
            <a:chExt cx="5861209" cy="1149409"/>
          </a:xfrm>
        </p:grpSpPr>
        <p:sp>
          <p:nvSpPr>
            <p:cNvPr id="31" name="Rectangle 30"/>
            <p:cNvSpPr/>
            <p:nvPr/>
          </p:nvSpPr>
          <p:spPr>
            <a:xfrm>
              <a:off x="0" y="5708591"/>
              <a:ext cx="4975492" cy="1149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685684" y="5708591"/>
              <a:ext cx="3175525" cy="1149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0" y="6253436"/>
              <a:ext cx="5861209" cy="604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16465793-E057-14F0-54CD-E6773B39C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3" y="5929606"/>
            <a:ext cx="5813051" cy="747126"/>
          </a:xfrm>
          <a:prstGeom prst="rect">
            <a:avLst/>
          </a:prstGeom>
        </p:spPr>
      </p:pic>
      <p:pic>
        <p:nvPicPr>
          <p:cNvPr id="35" name="Content Placeholder 23">
            <a:extLst>
              <a:ext uri="{FF2B5EF4-FFF2-40B4-BE49-F238E27FC236}">
                <a16:creationId xmlns:a16="http://schemas.microsoft.com/office/drawing/2014/main" id="{F41B6C6E-38E2-A824-B64B-114A399F7A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949" y="933273"/>
            <a:ext cx="2403062" cy="240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8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0"/>
            <a:ext cx="1219174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71265" y="2286392"/>
            <a:ext cx="74494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Thank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you for your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attention !</a:t>
            </a:r>
            <a:endParaRPr lang="fr-FR" sz="40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4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139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Microsoft JhengHei</vt:lpstr>
      <vt:lpstr>Arial</vt:lpstr>
      <vt:lpstr>Calibri</vt:lpstr>
      <vt:lpstr>Calibri Light</vt:lpstr>
      <vt:lpstr>Verdana</vt:lpstr>
      <vt:lpstr>Office Theme</vt:lpstr>
      <vt:lpstr>INTELLECTUAL  PROPERTY</vt:lpstr>
      <vt:lpstr>INTELLECTUAL PROPERTY</vt:lpstr>
      <vt:lpstr>LEGAL FRAMEWORK OF INTELLECTUAL PROPERTY IN THE REGION</vt:lpstr>
      <vt:lpstr>INTELLECTUAL PROPERTY STATISTICAL PROFILE IN THE REGION</vt:lpstr>
      <vt:lpstr>DISCLOSURE OF INVENTION</vt:lpstr>
      <vt:lpstr>INTELLECTUAL PROPERTY SUPPORT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ADVITRUST</dc:creator>
  <cp:lastModifiedBy>ADVITRUST</cp:lastModifiedBy>
  <cp:revision>64</cp:revision>
  <dcterms:created xsi:type="dcterms:W3CDTF">2025-01-27T12:01:13Z</dcterms:created>
  <dcterms:modified xsi:type="dcterms:W3CDTF">2025-01-27T21:08:05Z</dcterms:modified>
</cp:coreProperties>
</file>